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9" r:id="rId4"/>
  </p:sldMasterIdLst>
  <p:notesMasterIdLst>
    <p:notesMasterId r:id="rId5"/>
  </p:notesMasterIdLst>
  <p:sldIdLst>
    <p:sldId id="256" r:id="rId6"/>
  </p:sldIdLst>
  <p:sldSz cy="5143500" cx="9144000"/>
  <p:notesSz cx="6858000" cy="9144000"/>
  <p:embeddedFontLst>
    <p:embeddedFont>
      <p:font typeface="Nunito"/>
      <p:regular r:id="rId7"/>
      <p:bold r:id="rId8"/>
      <p:italic r:id="rId9"/>
      <p:boldItalic r:id="rId10"/>
    </p:embeddedFont>
    <p:embeddedFont>
      <p:font typeface="Manrope"/>
      <p:regular r:id="rId11"/>
      <p:bold r:id="rId12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11" Type="http://schemas.openxmlformats.org/officeDocument/2006/relationships/font" Target="fonts/Manrope-regular.fntdata"/><Relationship Id="rId10" Type="http://schemas.openxmlformats.org/officeDocument/2006/relationships/font" Target="fonts/Nunito-boldItalic.fntdata"/><Relationship Id="rId12" Type="http://schemas.openxmlformats.org/officeDocument/2006/relationships/font" Target="fonts/Manrope-bold.fntdata"/><Relationship Id="rId9" Type="http://schemas.openxmlformats.org/officeDocument/2006/relationships/font" Target="fonts/Nunito-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font" Target="fonts/Nunito-regular.fntdata"/><Relationship Id="rId8" Type="http://schemas.openxmlformats.org/officeDocument/2006/relationships/font" Target="fonts/Nunito-bold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g3a94b9a6d9b_0_13:notes"/>
          <p:cNvSpPr txBox="1"/>
          <p:nvPr>
            <p:ph idx="1" type="body"/>
          </p:nvPr>
        </p:nvSpPr>
        <p:spPr>
          <a:xfrm>
            <a:off x="2286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Generated Slide 1_1_1_TITLEANDBULLETS_C">
  <p:cSld name="TITLE_AND_BODY_2_1_1_1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title"/>
          </p:nvPr>
        </p:nvSpPr>
        <p:spPr>
          <a:xfrm>
            <a:off x="327575" y="289525"/>
            <a:ext cx="3548100" cy="1093500"/>
          </a:xfrm>
          <a:prstGeom prst="rect">
            <a:avLst/>
          </a:prstGeom>
        </p:spPr>
        <p:txBody>
          <a:bodyPr anchorCtr="0" anchor="t" bIns="0" lIns="0" spcFirstLastPara="1" rIns="0" wrap="square" tIns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1" name="Google Shape;11;p2"/>
          <p:cNvSpPr txBox="1"/>
          <p:nvPr>
            <p:ph idx="1" type="body"/>
          </p:nvPr>
        </p:nvSpPr>
        <p:spPr>
          <a:xfrm>
            <a:off x="327575" y="1565671"/>
            <a:ext cx="3548100" cy="3288300"/>
          </a:xfrm>
          <a:prstGeom prst="rect">
            <a:avLst/>
          </a:prstGeom>
        </p:spPr>
        <p:txBody>
          <a:bodyPr anchorCtr="0" anchor="t" bIns="0" lIns="0" spcFirstLastPara="1" rIns="0" wrap="square" tIns="0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2" name="Google Shape;12;p2"/>
          <p:cNvSpPr/>
          <p:nvPr>
            <p:ph idx="2" type="pic"/>
          </p:nvPr>
        </p:nvSpPr>
        <p:spPr>
          <a:xfrm>
            <a:off x="4298349" y="316350"/>
            <a:ext cx="4510800" cy="4510800"/>
          </a:xfrm>
          <a:prstGeom prst="roundRect">
            <a:avLst>
              <a:gd fmla="val 50000" name="adj"/>
            </a:avLst>
          </a:prstGeom>
          <a:noFill/>
          <a:ln>
            <a:noFill/>
          </a:ln>
        </p:spPr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Quarterly business review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idx="12" type="sldNum"/>
          </p:nvPr>
        </p:nvSpPr>
        <p:spPr>
          <a:xfrm>
            <a:off x="8311825" y="4696689"/>
            <a:ext cx="548700" cy="183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1425" spcFirstLastPara="1" rIns="0" wrap="square" tIns="0">
            <a:normAutofit/>
          </a:bodyPr>
          <a:lstStyle>
            <a:lvl1pPr lvl="0" algn="r">
              <a:buNone/>
              <a:defRPr sz="80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defRPr>
            </a:lvl1pPr>
            <a:lvl2pPr lvl="1" algn="r">
              <a:buNone/>
              <a:defRPr sz="80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defRPr>
            </a:lvl2pPr>
            <a:lvl3pPr lvl="2" algn="r">
              <a:buNone/>
              <a:defRPr sz="80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defRPr>
            </a:lvl3pPr>
            <a:lvl4pPr lvl="3" algn="r">
              <a:buNone/>
              <a:defRPr sz="80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defRPr>
            </a:lvl4pPr>
            <a:lvl5pPr lvl="4" algn="r">
              <a:buNone/>
              <a:defRPr sz="80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defRPr>
            </a:lvl5pPr>
            <a:lvl6pPr lvl="5" algn="r">
              <a:buNone/>
              <a:defRPr sz="80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defRPr>
            </a:lvl6pPr>
            <a:lvl7pPr lvl="6" algn="r">
              <a:buNone/>
              <a:defRPr sz="80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defRPr>
            </a:lvl7pPr>
            <a:lvl8pPr lvl="7" algn="r">
              <a:buNone/>
              <a:defRPr sz="80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defRPr>
            </a:lvl8pPr>
            <a:lvl9pPr lvl="8" algn="r">
              <a:buNone/>
              <a:defRPr sz="80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"/>
              <a:t>‹#›</a:t>
            </a:fld>
            <a:endParaRPr/>
          </a:p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284700" y="1782325"/>
            <a:ext cx="4287300" cy="2901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3175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●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○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■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●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○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■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●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○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■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type="title"/>
          </p:nvPr>
        </p:nvSpPr>
        <p:spPr>
          <a:xfrm>
            <a:off x="283475" y="420225"/>
            <a:ext cx="7323300" cy="572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anrope"/>
              <a:buNone/>
              <a:defRPr sz="280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anrope"/>
              <a:buNone/>
              <a:defRPr sz="280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anrope"/>
              <a:buNone/>
              <a:defRPr sz="280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anrope"/>
              <a:buNone/>
              <a:defRPr sz="280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anrope"/>
              <a:buNone/>
              <a:defRPr sz="280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anrope"/>
              <a:buNone/>
              <a:defRPr sz="280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anrope"/>
              <a:buNone/>
              <a:defRPr sz="280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anrope"/>
              <a:buNone/>
              <a:defRPr sz="280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anrope"/>
              <a:buNone/>
              <a:defRPr sz="280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>
        <p15:guide id="1" pos="300">
          <p15:clr>
            <a:schemeClr val="accent3"/>
          </p15:clr>
        </p15:guide>
        <p15:guide id="2" orient="horz" pos="300">
          <p15:clr>
            <a:schemeClr val="accent3"/>
          </p15:clr>
        </p15:guide>
        <p15:guide id="3" orient="horz" pos="899">
          <p15:clr>
            <a:schemeClr val="accent3"/>
          </p15:clr>
        </p15:guide>
        <p15:guide id="4" pos="1561">
          <p15:clr>
            <a:schemeClr val="accent3"/>
          </p15:clr>
        </p15:guide>
        <p15:guide id="5" pos="1619">
          <p15:clr>
            <a:schemeClr val="accent3"/>
          </p15:clr>
        </p15:guide>
        <p15:guide id="6" orient="horz" pos="962">
          <p15:clr>
            <a:schemeClr val="accent3"/>
          </p15:clr>
        </p15:guide>
        <p15:guide id="7" orient="horz" pos="1561">
          <p15:clr>
            <a:schemeClr val="accent3"/>
          </p15:clr>
        </p15:guide>
        <p15:guide id="8" orient="horz" pos="1619">
          <p15:clr>
            <a:schemeClr val="accent3"/>
          </p15:clr>
        </p15:guide>
        <p15:guide id="9" orient="horz" pos="2281">
          <p15:clr>
            <a:schemeClr val="accent3"/>
          </p15:clr>
        </p15:guide>
        <p15:guide id="10" orient="horz" pos="2339">
          <p15:clr>
            <a:schemeClr val="accent3"/>
          </p15:clr>
        </p15:guide>
        <p15:guide id="11" orient="horz" pos="2943">
          <p15:clr>
            <a:schemeClr val="accent3"/>
          </p15:clr>
        </p15:guide>
        <p15:guide id="12" pos="1981">
          <p15:clr>
            <a:schemeClr val="accent5"/>
          </p15:clr>
        </p15:guide>
        <p15:guide id="13" pos="2039">
          <p15:clr>
            <a:schemeClr val="accent5"/>
          </p15:clr>
        </p15:guide>
        <p15:guide id="14" pos="2880">
          <p15:clr>
            <a:schemeClr val="accent3"/>
          </p15:clr>
        </p15:guide>
        <p15:guide id="15" pos="2938">
          <p15:clr>
            <a:schemeClr val="accent3"/>
          </p15:clr>
        </p15:guide>
        <p15:guide id="16" pos="3721">
          <p15:clr>
            <a:schemeClr val="accent5"/>
          </p15:clr>
        </p15:guide>
        <p15:guide id="17" pos="3779">
          <p15:clr>
            <a:schemeClr val="accent5"/>
          </p15:clr>
        </p15:guide>
        <p15:guide id="18" pos="4141">
          <p15:clr>
            <a:schemeClr val="accent3"/>
          </p15:clr>
        </p15:guide>
        <p15:guide id="19" pos="4199">
          <p15:clr>
            <a:schemeClr val="accent3"/>
          </p15:clr>
        </p15:guide>
        <p15:guide id="20" pos="5460">
          <p15:clr>
            <a:schemeClr val="accent3"/>
          </p15:clr>
        </p15:guide>
        <p15:guide id="21" pos="179">
          <p15:clr>
            <a:schemeClr val="accent1"/>
          </p15:clr>
        </p15:guide>
        <p15:guide id="22" pos="5581">
          <p15:clr>
            <a:schemeClr val="accent1"/>
          </p15:clr>
        </p15:guide>
        <p15:guide id="23" orient="horz" pos="179">
          <p15:clr>
            <a:schemeClr val="accent1"/>
          </p15:clr>
        </p15:guide>
        <p15:guide id="24" orient="horz" pos="3059">
          <p15:clr>
            <a:schemeClr val="accent1"/>
          </p15:clr>
        </p15:guide>
      </p15:sldGuideLst>
    </p:ext>
  </p:extLst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/>
          <p:nvPr>
            <p:ph type="title"/>
          </p:nvPr>
        </p:nvSpPr>
        <p:spPr>
          <a:xfrm>
            <a:off x="327575" y="289525"/>
            <a:ext cx="3548100" cy="1093500"/>
          </a:xfrm>
          <a:prstGeom prst="rect">
            <a:avLst/>
          </a:prstGeom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"/>
              <a:t>Dépistage Cancer du Poumon</a:t>
            </a:r>
            <a:endParaRPr/>
          </a:p>
        </p:txBody>
      </p:sp>
      <p:sp>
        <p:nvSpPr>
          <p:cNvPr id="17" name="Google Shape;17;p3"/>
          <p:cNvSpPr txBox="1"/>
          <p:nvPr>
            <p:ph idx="1" type="body"/>
          </p:nvPr>
        </p:nvSpPr>
        <p:spPr>
          <a:xfrm>
            <a:off x="327575" y="1565671"/>
            <a:ext cx="3548100" cy="3288300"/>
          </a:xfrm>
          <a:prstGeom prst="rect">
            <a:avLst/>
          </a:prstGeom>
        </p:spPr>
        <p:txBody>
          <a:bodyPr anchorCtr="0" anchor="t" bIns="0" lIns="0" spcFirstLastPara="1" rIns="0" wrap="square" tIns="0">
            <a:normAutofit/>
          </a:bodyPr>
          <a:lstStyle/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fr"/>
              <a:t>Le dépistage réduit considérablement la mortalité par cancer.</a:t>
            </a:r>
            <a:endParaRPr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fr"/>
              <a:t>Le diagnostic précoce améliore significativement les chances de guérison.</a:t>
            </a:r>
            <a:endParaRPr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fr"/>
              <a:t>Un scanner thoracique annuel est recommandé pour les personnes à risque.</a:t>
            </a:r>
            <a:endParaRPr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fr"/>
              <a:t>Le dépistage permet une détection avant l'apparition des symptômes.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Quarterly business review">
  <a:themeElements>
    <a:clrScheme name="Simple Light">
      <a:dk1>
        <a:srgbClr val="131313"/>
      </a:dk1>
      <a:lt1>
        <a:srgbClr val="FAFAFA"/>
      </a:lt1>
      <a:dk2>
        <a:srgbClr val="B5B5B7"/>
      </a:dk2>
      <a:lt2>
        <a:srgbClr val="EAE1E2"/>
      </a:lt2>
      <a:accent1>
        <a:srgbClr val="7D57AE"/>
      </a:accent1>
      <a:accent2>
        <a:srgbClr val="E8C8C7"/>
      </a:accent2>
      <a:accent3>
        <a:srgbClr val="2F5C7C"/>
      </a:accent3>
      <a:accent4>
        <a:srgbClr val="DECEE8"/>
      </a:accent4>
      <a:accent5>
        <a:srgbClr val="B0BFDE"/>
      </a:accent5>
      <a:accent6>
        <a:srgbClr val="DDEAFB"/>
      </a:accent6>
      <a:hlink>
        <a:srgbClr val="2F5C7C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